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88" autoAdjust="0"/>
    <p:restoredTop sz="94660"/>
  </p:normalViewPr>
  <p:slideViewPr>
    <p:cSldViewPr snapToGrid="0">
      <p:cViewPr varScale="1">
        <p:scale>
          <a:sx n="53" d="100"/>
          <a:sy n="53" d="100"/>
        </p:scale>
        <p:origin x="11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6044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819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81185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8371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40785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71844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042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37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758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98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824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8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0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08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20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15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330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BE451C3-0FF4-47C4-B829-773ADF60F88C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49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7CBE7E23-6DCD-4D5E-B286-4A18FCBB9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29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6A06434-A942-41E7-8FB9-0456C2FC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24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64E6731-E64C-409C-A0C8-16F9E9ABB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67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orange, snow, yellow&#10;&#10;Description automatically generated">
            <a:extLst>
              <a:ext uri="{FF2B5EF4-FFF2-40B4-BE49-F238E27FC236}">
                <a16:creationId xmlns:a16="http://schemas.microsoft.com/office/drawing/2014/main" id="{56A3B6C6-9209-4E07-89AC-C374A9A05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00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CAFEDC8-DB79-40BF-9443-B3502782B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04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B620046E-D8FE-441E-86EA-3041C138A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49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8D28CC5-6640-449F-A631-3BBE0550B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73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EAE21E71-BC78-47B1-9934-404247588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51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orange, yellow, snow&#10;&#10;Description automatically generated">
            <a:extLst>
              <a:ext uri="{FF2B5EF4-FFF2-40B4-BE49-F238E27FC236}">
                <a16:creationId xmlns:a16="http://schemas.microsoft.com/office/drawing/2014/main" id="{F0C34327-67F0-4F2C-8088-BB8DC0F09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54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&#10;&#10;Description automatically generated">
            <a:extLst>
              <a:ext uri="{FF2B5EF4-FFF2-40B4-BE49-F238E27FC236}">
                <a16:creationId xmlns:a16="http://schemas.microsoft.com/office/drawing/2014/main" id="{76EE6F86-DDC1-4135-A07F-023DC4CF8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34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50ABB5BB-BB38-4AD1-B5F8-31D313628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25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ight, sitting, yellow, sign&#10;&#10;Description automatically generated">
            <a:extLst>
              <a:ext uri="{FF2B5EF4-FFF2-40B4-BE49-F238E27FC236}">
                <a16:creationId xmlns:a16="http://schemas.microsoft.com/office/drawing/2014/main" id="{2EA752E6-0952-4601-B7BE-969735CA8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3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71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C78B5B9-0049-4F14-98BF-E351529BD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02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FB06DEC8-525C-4FE6-ACC8-BA6FCA6E4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54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35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8F47C097-D0C1-4B23-8FA5-C9221D86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72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E1849-4FB3-4BA6-9A71-B8DB4C32C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06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A1E7DC3-C237-4A6B-B660-6E7AB3E89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68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E4FFA88-C43F-44FC-9120-A9C7AD421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58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range, light, sitting, yellow&#10;&#10;Description automatically generated">
            <a:extLst>
              <a:ext uri="{FF2B5EF4-FFF2-40B4-BE49-F238E27FC236}">
                <a16:creationId xmlns:a16="http://schemas.microsoft.com/office/drawing/2014/main" id="{2A0CC48D-5B6E-4813-899C-BE70F3CC3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29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EB688D0-91D2-4C51-9362-B24283713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5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198D78F-C0D5-409C-9ED0-C7A55186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658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2983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Calisto MT</vt:lpstr>
      <vt:lpstr>Wingdings 2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</dc:title>
  <dc:creator>Francis Hillen</dc:creator>
  <cp:lastModifiedBy>Freya Scott</cp:lastModifiedBy>
  <cp:revision>19</cp:revision>
  <dcterms:created xsi:type="dcterms:W3CDTF">2019-11-11T16:53:20Z</dcterms:created>
  <dcterms:modified xsi:type="dcterms:W3CDTF">2019-11-14T16:34:29Z</dcterms:modified>
</cp:coreProperties>
</file>